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4" d="100"/>
          <a:sy n="84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1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94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0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5D9539-D05C-4A75-B075-09C467F3BC9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FB68E-B483-42B3-9FE0-71C43C7B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5526" y="1560421"/>
            <a:ext cx="10503859" cy="1358387"/>
          </a:xfrm>
        </p:spPr>
        <p:txBody>
          <a:bodyPr anchor="ctr">
            <a:normAutofit/>
          </a:bodyPr>
          <a:lstStyle/>
          <a:p>
            <a:r>
              <a:rPr lang="en-US" sz="7000" dirty="0" smtClean="0"/>
              <a:t>Comma Here, Comma There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4830" y="3709313"/>
            <a:ext cx="9755187" cy="550333"/>
          </a:xfrm>
        </p:spPr>
        <p:txBody>
          <a:bodyPr/>
          <a:lstStyle/>
          <a:p>
            <a:r>
              <a:rPr lang="en-US" dirty="0" smtClean="0"/>
              <a:t>Kerri L. Bennett &amp; Barbara Doyle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1621" y="2975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23855">
            <a:off x="1283368" y="2849436"/>
            <a:ext cx="94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 Comparative Analysis of Writing between A-State Composition Students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87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4" y="87489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2222" y="1422401"/>
            <a:ext cx="11209867" cy="41543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Assure that students ARE MEETING THE UNIVERSITY GOAL OF EFFECTIVE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COMMUNICATION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Assure that Current Enrollment Program students are </a:t>
            </a:r>
            <a:r>
              <a:rPr lang="en-US" sz="2800" dirty="0" smtClean="0"/>
              <a:t>developing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smtClean="0"/>
              <a:t>equivalent </a:t>
            </a:r>
            <a:r>
              <a:rPr lang="en-US" sz="2800" dirty="0" smtClean="0"/>
              <a:t>composition </a:t>
            </a:r>
            <a:r>
              <a:rPr lang="en-US" sz="2800" dirty="0" smtClean="0"/>
              <a:t>skill sets to their on-campus cohorts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ASSURE THAT STUDENTS </a:t>
            </a:r>
            <a:r>
              <a:rPr lang="en-US" sz="2800" dirty="0" smtClean="0"/>
              <a:t>ACHIEVE </a:t>
            </a:r>
            <a:r>
              <a:rPr lang="en-US" sz="2800" dirty="0" smtClean="0"/>
              <a:t>A SUCCESSFUL TRANSITION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COMMUNICATION </a:t>
            </a:r>
            <a:r>
              <a:rPr lang="en-US" sz="2800" dirty="0" smtClean="0"/>
              <a:t>SKILL </a:t>
            </a:r>
            <a:r>
              <a:rPr lang="en-US" sz="2800" dirty="0" smtClean="0"/>
              <a:t>SETS </a:t>
            </a:r>
            <a:r>
              <a:rPr lang="en-US" sz="2800" dirty="0" smtClean="0"/>
              <a:t>FROM THE HIGH SCHOOL TO THE COLLEGIATE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RHETORICAL </a:t>
            </a:r>
            <a:r>
              <a:rPr lang="en-US" sz="2800" dirty="0" smtClean="0"/>
              <a:t>ENVIRONMENT.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69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3" y="121356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32089"/>
            <a:ext cx="10394707" cy="4063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Blind review of the culminating researched argument for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Composition </a:t>
            </a:r>
            <a:r>
              <a:rPr lang="en-US" sz="2800" dirty="0" smtClean="0"/>
              <a:t>II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Sample Size: 20% of the concurrent enrollment program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Student </a:t>
            </a:r>
            <a:r>
              <a:rPr lang="en-US" sz="2800" dirty="0" smtClean="0"/>
              <a:t>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Sample Size 20% of the ASU Composition II Student Population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On-campus Traditional Delivery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On-Campus Online delivery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448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45" y="117456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3222" y="1246843"/>
            <a:ext cx="10394707" cy="4305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Artifacts will be gathered from the assessment repository </a:t>
            </a:r>
            <a:r>
              <a:rPr lang="en-US" sz="2800" dirty="0" smtClean="0"/>
              <a:t>at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n-US" sz="2800" dirty="0" smtClean="0"/>
              <a:t>the end of the 2018 spring term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Artifacts will be prepared for blind review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Rating will take place during the third week of may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Data analysis will occur in early </a:t>
            </a:r>
            <a:r>
              <a:rPr lang="en-US" sz="2800" dirty="0" err="1" smtClean="0"/>
              <a:t>june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9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2" y="148984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07911"/>
            <a:ext cx="10394707" cy="468488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Adopted Assessment rubric of the ASU Campus writing program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Content &amp; Thesis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Organization &amp; coherence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Style &amp; mechanics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Three compensated Raters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Qualified faculty representative of Composition II instructors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calibrated to ensure inter-rater reliability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Artifact rating over a three-day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68" y="1154363"/>
            <a:ext cx="10394707" cy="2511835"/>
          </a:xfrm>
        </p:spPr>
        <p:txBody>
          <a:bodyPr/>
          <a:lstStyle/>
          <a:p>
            <a:r>
              <a:rPr lang="en-US" dirty="0" smtClean="0"/>
              <a:t>We look forward to presenting our results at next year’s </a:t>
            </a:r>
            <a:r>
              <a:rPr lang="en-US" dirty="0" err="1" smtClean="0"/>
              <a:t>Learn@state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20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54</TotalTime>
  <Words>103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Comma Here, Comma There</vt:lpstr>
      <vt:lpstr>Why</vt:lpstr>
      <vt:lpstr>What</vt:lpstr>
      <vt:lpstr>When</vt:lpstr>
      <vt:lpstr>How</vt:lpstr>
      <vt:lpstr>We look forward to presenting our results at next year’s Learn@state!</vt:lpstr>
    </vt:vector>
  </TitlesOfParts>
  <Company>Arkansas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 Here, Comma There</dc:title>
  <dc:creator>Kerri L. Bennett;BARBARA DOYLE</dc:creator>
  <cp:lastModifiedBy>Barbara Doyle</cp:lastModifiedBy>
  <cp:revision>6</cp:revision>
  <dcterms:created xsi:type="dcterms:W3CDTF">2018-03-06T15:19:03Z</dcterms:created>
  <dcterms:modified xsi:type="dcterms:W3CDTF">2018-03-07T22:29:46Z</dcterms:modified>
</cp:coreProperties>
</file>